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668950" cx="10077450"/>
  <p:notesSz cx="7559675" cy="10691800"/>
  <p:embeddedFontLst>
    <p:embeddedFont>
      <p:font typeface="Source Sans Pro SemiBold"/>
      <p:regular r:id="rId32"/>
      <p:bold r:id="rId33"/>
      <p:italic r:id="rId34"/>
      <p:boldItalic r:id="rId35"/>
    </p:embeddedFont>
    <p:embeddedFont>
      <p:font typeface="Source Sans Pro"/>
      <p:regular r:id="rId36"/>
      <p:bold r:id="rId37"/>
      <p:italic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4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SourceSansProSemiBold-bold.fntdata"/><Relationship Id="rId10" Type="http://schemas.openxmlformats.org/officeDocument/2006/relationships/slide" Target="slides/slide4.xml"/><Relationship Id="rId32" Type="http://schemas.openxmlformats.org/officeDocument/2006/relationships/font" Target="fonts/SourceSansPro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SourceSansProSemiBold-boldItalic.fntdata"/><Relationship Id="rId12" Type="http://schemas.openxmlformats.org/officeDocument/2006/relationships/slide" Target="slides/slide6.xml"/><Relationship Id="rId34" Type="http://schemas.openxmlformats.org/officeDocument/2006/relationships/font" Target="fonts/SourceSansProSemiBold-italic.fntdata"/><Relationship Id="rId15" Type="http://schemas.openxmlformats.org/officeDocument/2006/relationships/slide" Target="slides/slide9.xml"/><Relationship Id="rId37" Type="http://schemas.openxmlformats.org/officeDocument/2006/relationships/font" Target="fonts/SourceSansPro-bold.fntdata"/><Relationship Id="rId14" Type="http://schemas.openxmlformats.org/officeDocument/2006/relationships/slide" Target="slides/slide8.xml"/><Relationship Id="rId36" Type="http://schemas.openxmlformats.org/officeDocument/2006/relationships/font" Target="fonts/SourceSansPro-regular.fntdata"/><Relationship Id="rId17" Type="http://schemas.openxmlformats.org/officeDocument/2006/relationships/slide" Target="slides/slide11.xml"/><Relationship Id="rId39" Type="http://schemas.openxmlformats.org/officeDocument/2006/relationships/font" Target="fonts/SourceSansPro-boldItalic.fntdata"/><Relationship Id="rId16" Type="http://schemas.openxmlformats.org/officeDocument/2006/relationships/slide" Target="slides/slide10.xml"/><Relationship Id="rId38" Type="http://schemas.openxmlformats.org/officeDocument/2006/relationships/font" Target="fonts/SourceSansPr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44ac09fbff_0_23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2" name="Google Shape;342;g244ac09fbff_0_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44ac09fbff_0_29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g244ac09fbff_0_2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44ac09fbff_0_37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Google Shape;354;g244ac09fbff_0_3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4ac09fbff_1_2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0" name="Google Shape;360;g244ac09fbff_1_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44ac09fbff_1_11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6" name="Google Shape;366;g244ac09fbff_1_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44ac09fbff_1_17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2" name="Google Shape;372;g244ac09fbff_1_1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44ac09fbff_1_23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8" name="Google Shape;378;g244ac09fbff_1_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44ac09fbff_2_0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3" name="Google Shape;383;g244ac09fbff_2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44ac09fbff_2_6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9" name="Google Shape;389;g244ac09fbff_2_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44ac09fbff_0_12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5" name="Google Shape;395;g244ac09fbff_0_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:notes"/>
          <p:cNvSpPr/>
          <p:nvPr>
            <p:ph idx="2" type="sldImg"/>
          </p:nvPr>
        </p:nvSpPr>
        <p:spPr>
          <a:xfrm>
            <a:off x="0" y="812520"/>
            <a:ext cx="360" cy="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Often programmers have the stereotype of being nerdy introverts who’d rather sit in a basement on there own.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44ac09fbff_2_12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1" name="Google Shape;401;g244ac09fbff_2_1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44f3beba6c_0_0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7" name="Google Shape;407;g244f3beba6c_0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44f3beba6c_0_4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2" name="Google Shape;412;g244f3beba6c_0_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44f3beba6c_0_13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8" name="Google Shape;418;g244f3beba6c_0_1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44f3beba6c_0_22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4" name="Google Shape;424;g244f3beba6c_0_2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:notes"/>
          <p:cNvSpPr/>
          <p:nvPr>
            <p:ph idx="2" type="sldImg"/>
          </p:nvPr>
        </p:nvSpPr>
        <p:spPr>
          <a:xfrm>
            <a:off x="0" y="812520"/>
            <a:ext cx="360" cy="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2" name="Google Shape;302;p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Often programmers have the stereotype of being nerdy introverts who’d rather sit in a basement on there own.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:notes"/>
          <p:cNvSpPr/>
          <p:nvPr>
            <p:ph idx="2" type="sldImg"/>
          </p:nvPr>
        </p:nvSpPr>
        <p:spPr>
          <a:xfrm>
            <a:off x="216720" y="812520"/>
            <a:ext cx="712584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8" name="Google Shape;308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I’ve always enjoyed customising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remember windows 95 or 98 adding html to my home directory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ability to customize everything has always been something that's attracted me to Linux.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Started modifying themes 10 years ago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has always lead me to think about User Interfaces as a modern form of art. Which in part is what has lead to this talk.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:notes"/>
          <p:cNvSpPr/>
          <p:nvPr>
            <p:ph idx="2" type="sldImg"/>
          </p:nvPr>
        </p:nvSpPr>
        <p:spPr>
          <a:xfrm>
            <a:off x="0" y="812520"/>
            <a:ext cx="360" cy="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p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will probably be more work for you in the short term but will likely have some longer term rewards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6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6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8:notes"/>
          <p:cNvSpPr/>
          <p:nvPr>
            <p:ph idx="2" type="sldImg"/>
          </p:nvPr>
        </p:nvSpPr>
        <p:spPr>
          <a:xfrm>
            <a:off x="0" y="812520"/>
            <a:ext cx="360" cy="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p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44ac09fbff_0_3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Google Shape;331;g244ac09fbff_0_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44ac09fbff_0_18:notes"/>
          <p:cNvSpPr/>
          <p:nvPr>
            <p:ph idx="2" type="sldImg"/>
          </p:nvPr>
        </p:nvSpPr>
        <p:spPr>
          <a:xfrm>
            <a:off x="0" y="812520"/>
            <a:ext cx="300" cy="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7" name="Google Shape;337;g244ac09fbff_0_1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503640" y="384048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2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4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2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5036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2" type="body"/>
          </p:nvPr>
        </p:nvSpPr>
        <p:spPr>
          <a:xfrm>
            <a:off x="357012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3" type="body"/>
          </p:nvPr>
        </p:nvSpPr>
        <p:spPr>
          <a:xfrm>
            <a:off x="66362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4" type="body"/>
          </p:nvPr>
        </p:nvSpPr>
        <p:spPr>
          <a:xfrm>
            <a:off x="5036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5" type="body"/>
          </p:nvPr>
        </p:nvSpPr>
        <p:spPr>
          <a:xfrm>
            <a:off x="357012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6" type="body"/>
          </p:nvPr>
        </p:nvSpPr>
        <p:spPr>
          <a:xfrm>
            <a:off x="66362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3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5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p16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" type="subTitle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17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18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19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503640" y="182880"/>
            <a:ext cx="9068400" cy="6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20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21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2"/>
          <p:cNvSpPr txBox="1"/>
          <p:nvPr>
            <p:ph idx="3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2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22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3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23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503640" y="384048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idx="2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24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4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25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5036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6"/>
          <p:cNvSpPr txBox="1"/>
          <p:nvPr>
            <p:ph idx="2" type="body"/>
          </p:nvPr>
        </p:nvSpPr>
        <p:spPr>
          <a:xfrm>
            <a:off x="357012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6"/>
          <p:cNvSpPr txBox="1"/>
          <p:nvPr>
            <p:ph idx="3" type="body"/>
          </p:nvPr>
        </p:nvSpPr>
        <p:spPr>
          <a:xfrm>
            <a:off x="66362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6"/>
          <p:cNvSpPr txBox="1"/>
          <p:nvPr>
            <p:ph idx="4" type="body"/>
          </p:nvPr>
        </p:nvSpPr>
        <p:spPr>
          <a:xfrm>
            <a:off x="5036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6"/>
          <p:cNvSpPr txBox="1"/>
          <p:nvPr>
            <p:ph idx="5" type="body"/>
          </p:nvPr>
        </p:nvSpPr>
        <p:spPr>
          <a:xfrm>
            <a:off x="357012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6"/>
          <p:cNvSpPr txBox="1"/>
          <p:nvPr>
            <p:ph idx="6" type="body"/>
          </p:nvPr>
        </p:nvSpPr>
        <p:spPr>
          <a:xfrm>
            <a:off x="66362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6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8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8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28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9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29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0"/>
          <p:cNvSpPr txBox="1"/>
          <p:nvPr>
            <p:ph idx="1" type="subTitle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0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0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30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31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2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2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2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32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idx="1" type="subTitle"/>
          </p:nvPr>
        </p:nvSpPr>
        <p:spPr>
          <a:xfrm>
            <a:off x="503640" y="182880"/>
            <a:ext cx="9068400" cy="6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3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3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3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4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4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4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34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3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35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6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6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6"/>
          <p:cNvSpPr txBox="1"/>
          <p:nvPr>
            <p:ph idx="3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6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6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p36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7"/>
          <p:cNvSpPr txBox="1"/>
          <p:nvPr>
            <p:ph idx="1" type="body"/>
          </p:nvPr>
        </p:nvSpPr>
        <p:spPr>
          <a:xfrm>
            <a:off x="503640" y="384048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7"/>
          <p:cNvSpPr txBox="1"/>
          <p:nvPr>
            <p:ph idx="2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37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7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p37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8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8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8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8"/>
          <p:cNvSpPr txBox="1"/>
          <p:nvPr>
            <p:ph idx="4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8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7" name="Google Shape;267;p38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5036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9"/>
          <p:cNvSpPr txBox="1"/>
          <p:nvPr>
            <p:ph idx="2" type="body"/>
          </p:nvPr>
        </p:nvSpPr>
        <p:spPr>
          <a:xfrm>
            <a:off x="357012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9"/>
          <p:cNvSpPr txBox="1"/>
          <p:nvPr>
            <p:ph idx="3" type="body"/>
          </p:nvPr>
        </p:nvSpPr>
        <p:spPr>
          <a:xfrm>
            <a:off x="6636240" y="384048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9"/>
          <p:cNvSpPr txBox="1"/>
          <p:nvPr>
            <p:ph idx="4" type="body"/>
          </p:nvPr>
        </p:nvSpPr>
        <p:spPr>
          <a:xfrm>
            <a:off x="5036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5" type="body"/>
          </p:nvPr>
        </p:nvSpPr>
        <p:spPr>
          <a:xfrm>
            <a:off x="357012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9"/>
          <p:cNvSpPr txBox="1"/>
          <p:nvPr>
            <p:ph idx="6" type="body"/>
          </p:nvPr>
        </p:nvSpPr>
        <p:spPr>
          <a:xfrm>
            <a:off x="6636240" y="4244760"/>
            <a:ext cx="291996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39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39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503640" y="182880"/>
            <a:ext cx="9068400" cy="6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515052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3" type="body"/>
          </p:nvPr>
        </p:nvSpPr>
        <p:spPr>
          <a:xfrm>
            <a:off x="50364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503640" y="3840480"/>
            <a:ext cx="442512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3" type="body"/>
          </p:nvPr>
        </p:nvSpPr>
        <p:spPr>
          <a:xfrm>
            <a:off x="5150520" y="424476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" name="Google Shape;63;p9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50364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2" type="body"/>
          </p:nvPr>
        </p:nvSpPr>
        <p:spPr>
          <a:xfrm>
            <a:off x="5150520" y="3840480"/>
            <a:ext cx="442512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3" type="body"/>
          </p:nvPr>
        </p:nvSpPr>
        <p:spPr>
          <a:xfrm>
            <a:off x="503640" y="4244760"/>
            <a:ext cx="9068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840480" y="640080"/>
            <a:ext cx="5852160" cy="219456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840480" y="2834640"/>
            <a:ext cx="5852160" cy="1870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  <a:defRPr b="0" i="0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i="0" sz="14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503640" y="1326600"/>
            <a:ext cx="76345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2" name="Google Shape;102;p14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3" name="Google Shape;103;p14"/>
          <p:cNvSpPr txBox="1"/>
          <p:nvPr>
            <p:ph idx="11" type="ftr"/>
          </p:nvPr>
        </p:nvSpPr>
        <p:spPr>
          <a:xfrm>
            <a:off x="3445920" y="5164560"/>
            <a:ext cx="46922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4" name="Google Shape;104;p14"/>
          <p:cNvSpPr txBox="1"/>
          <p:nvPr>
            <p:ph idx="12" type="sldNum"/>
          </p:nvPr>
        </p:nvSpPr>
        <p:spPr>
          <a:xfrm>
            <a:off x="8869680" y="5164560"/>
            <a:ext cx="106704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503640" y="3840480"/>
            <a:ext cx="9068400" cy="773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2" name="Google Shape;192;p27"/>
          <p:cNvSpPr txBox="1"/>
          <p:nvPr>
            <p:ph idx="10" type="dt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3" name="Google Shape;193;p27"/>
          <p:cNvSpPr txBox="1"/>
          <p:nvPr>
            <p:ph idx="11" type="ftr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4" name="Google Shape;194;p27"/>
          <p:cNvSpPr txBox="1"/>
          <p:nvPr>
            <p:ph idx="12" type="sldNum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indent="0" lvl="1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indent="0" lvl="2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indent="0" lvl="3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indent="0" lvl="4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indent="0" lvl="5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0" marR="0" rtl="0" algn="r">
              <a:spcBef>
                <a:spcPts val="0"/>
              </a:spcBef>
              <a:buClr>
                <a:srgbClr val="FFFFFF"/>
              </a:buClr>
              <a:buSzPts val="1400"/>
              <a:buFont typeface="Source Sans Pro SemiBold"/>
              <a:buNone/>
              <a:defRPr b="0" sz="1400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en.opensuse.org/openSUSE:ALP/Workgroups/GrassyKnoll/Dependencie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uild.opensuse.org/package/view_file/home:simotek:GrassyKnoll:Backports/000release-packages/ALP-release.spec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build.opensuse.org/package/view_file/home:simotek:GrassyKnoll:Backports/patterns-enlightenment-grassyknoll/patterns-enlightenment-grassyknoll.spec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simotek/Talks/ALPHackweek.pptx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uild.opensuse.org/project/show/home:simotek:GrassyKnoll:Backports" TargetMode="External"/><Relationship Id="rId4" Type="http://schemas.openxmlformats.org/officeDocument/2006/relationships/hyperlink" Target="https://build.opensuse.org/project/show/home:simotek:GrassyKnoll:Image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 txBox="1"/>
          <p:nvPr>
            <p:ph type="title"/>
          </p:nvPr>
        </p:nvSpPr>
        <p:spPr>
          <a:xfrm>
            <a:off x="3611750" y="1386850"/>
            <a:ext cx="6234300" cy="11232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b="1" lang="en-US" sz="47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Creating a Leap Replacement From ALP</a:t>
            </a:r>
            <a:endParaRPr b="1" sz="4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457200" y="3705360"/>
            <a:ext cx="32004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Simotek</a:t>
            </a:r>
            <a:endParaRPr b="0" sz="20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5" name="Google Shape;285;p40"/>
          <p:cNvSpPr txBox="1"/>
          <p:nvPr/>
        </p:nvSpPr>
        <p:spPr>
          <a:xfrm>
            <a:off x="457200" y="3307080"/>
            <a:ext cx="32004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Simon Lees</a:t>
            </a:r>
            <a:endParaRPr b="0" sz="24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6" name="Google Shape;286;p40"/>
          <p:cNvSpPr txBox="1"/>
          <p:nvPr/>
        </p:nvSpPr>
        <p:spPr>
          <a:xfrm>
            <a:off x="822960" y="4047960"/>
            <a:ext cx="47550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sflees</a:t>
            </a:r>
            <a:r>
              <a:rPr b="0" lang="en-US" sz="1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@suse.de / simon@simotek. net</a:t>
            </a:r>
            <a:endParaRPr b="0" sz="16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87" name="Google Shape;28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640" y="4283400"/>
            <a:ext cx="237600" cy="2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8640" y="4527600"/>
            <a:ext cx="228240" cy="228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8640" y="4893360"/>
            <a:ext cx="228240" cy="22824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0"/>
          <p:cNvSpPr txBox="1"/>
          <p:nvPr/>
        </p:nvSpPr>
        <p:spPr>
          <a:xfrm>
            <a:off x="822960" y="4409760"/>
            <a:ext cx="43890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Simotek on irc.libera.net / Discord</a:t>
            </a:r>
            <a:endParaRPr b="0" sz="16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1" name="Google Shape;291;p40"/>
          <p:cNvSpPr txBox="1"/>
          <p:nvPr/>
        </p:nvSpPr>
        <p:spPr>
          <a:xfrm>
            <a:off x="822960" y="4881720"/>
            <a:ext cx="28347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@Simotek_Dot_Net</a:t>
            </a:r>
            <a:endParaRPr b="0" sz="16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2" name="Google Shape;292;p40"/>
          <p:cNvSpPr txBox="1"/>
          <p:nvPr/>
        </p:nvSpPr>
        <p:spPr>
          <a:xfrm>
            <a:off x="4199400" y="3980040"/>
            <a:ext cx="5743800" cy="16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https://en.opensuse.org/openSUSE:ALP/Workgroups/GrassyKnoll</a:t>
            </a:r>
            <a:endParaRPr b="0" sz="240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3" name="Google Shape;293;p40"/>
          <p:cNvSpPr txBox="1"/>
          <p:nvPr>
            <p:ph type="title"/>
          </p:nvPr>
        </p:nvSpPr>
        <p:spPr>
          <a:xfrm>
            <a:off x="3611750" y="2758450"/>
            <a:ext cx="6234300" cy="11232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b="1" lang="en-US" sz="3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Hackweek Experement</a:t>
            </a:r>
            <a:endParaRPr b="1"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9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X11+ Wayland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503650" y="1326600"/>
            <a:ext cx="7634400" cy="41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250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6085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eglexternalplatform ,fonts-config,hicolor-icon-theme-branding-openSUSE, libcanberra, libevdev, libfontenc, libinput, libnotify, libnvidia-egl-wayland, libtool, libwacom, libxcb, libxcvt, libXfont2, libXfont2, libxkbcommon, libxkbfile, libXpresent, luit (xterm),mtdev, pixman, pulseaudio,  rendercheck, setxkbmap, setxkbmap, spice-vdagent, x11-tools, xcb-util, xdm, xf86-input-evdev, xf86-input-joystick, xf86-input-libinput, xf86-input-libinput, xf86-input-mouse, xf86-input-synaptics, xf86-input-vmmouse, xf86-input-void, xinput, xkbcomp, xorg-x11-fonts-core, xorg-x11-server, xf86-input-void, xf86-input-wacom, xf86-video-amdgpu, xf86-video-ark, xf86-video-ati, xf86-video-chips, xf86-video-dummy, xf86-video-fbdev, xf86-video-fbturbo, xf86-video-fbturbo-live, xf86-video-freedreno, xf86-video-i128, xf86-video-intel, xf86-video-mach64, xf86-video-mga, xf86-video-neomagic, xf86-video-nouveau, xf86-video-nv, xf86-video-openchrome, xf86-video-qxl, xf86-video-r128, xf86-video-savage, xf86-video-siliconmotion, xf86-video-sis, xf86-video-sisusb, xf86-video-tdfx, xf86-video-v4l, xf86-video-vesa, xf86-video-vmware, xf86-video-voodoo, xinit, xmodmap, xorg-x11, xorg-x11-driver-input, xorg-x11-driver-video, xorg-x11-util-devel, xorg-x11-server, xorg-x11-fonts-core, xwayland</a:t>
            </a:r>
            <a:endParaRPr sz="2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0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Audio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1" name="Google Shape;351;p50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85000" lnSpcReduction="20000"/>
          </a:bodyPr>
          <a:lstStyle/>
          <a:p>
            <a:pPr indent="-33698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libcamera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rtkit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sbc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vulkan-loader</a:t>
            </a:r>
            <a:endParaRPr b="1" sz="19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glibmm2_4 (needed by pavucontrol)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libsndfile (needed by pulseaudio)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libsigc++2 (needed by glibmm2_4)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libvorbis (needed by libcanberra)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rtkit (needed by pipewire)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sbc (needed by pipewire)</a:t>
            </a:r>
            <a:endParaRPr sz="2008">
              <a:solidFill>
                <a:schemeClr val="lt1"/>
              </a:solidFill>
            </a:endParaRPr>
          </a:p>
          <a:p>
            <a:pPr indent="-33698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US" sz="2008">
                <a:solidFill>
                  <a:schemeClr val="lt1"/>
                </a:solidFill>
              </a:rPr>
              <a:t>flac (needed by libsnd)</a:t>
            </a:r>
            <a:endParaRPr sz="2008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1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GDM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7" name="Google Shape;357;p51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8">
                <a:solidFill>
                  <a:schemeClr val="lt1"/>
                </a:solidFill>
              </a:rPr>
              <a:t>gnome-themes-extra, gnome-settings-daemon, gnome-shell, geocode-glib, libgweather4, gnome-autoar, gnome-bluetooth, mutter, gsound, libadwaita, gnome-control-center, evolution-data-server, nss-shared-helper, libphonenumber, gnome-online-accounts, clutter,clutter-gtk, cogl, malcontent, libglib-testing, flatpak, AppStream, xdg-desktop-portal, libportal, libgnomekbd, telepathy-glib, telepathy-logger, gnome-color-manager, docbook-utils, docbook-dsssl-stylesheets, docbook_3</a:t>
            </a:r>
            <a:endParaRPr sz="2008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8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2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Gnome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3" name="Google Shape;363;p52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8">
                <a:solidFill>
                  <a:schemeClr val="lt1"/>
                </a:solidFill>
              </a:rPr>
              <a:t>adobe-sourcecodepro-fonts, exempi, exiv2, gnome-mines, gnome-sudoku, gnome-terminal, gnome-user-share, gpart, gparted, grilo, gstreamer-plugins-good, hdparm, libcue, libepc, libgee, libgexiv2, libgnome-games-support1_3, libgsf, libiptcdata, liboauth, libqt5-qtwayland, nautilus, patterns-desktop, patterns-games, patterns-gnome, patterns-office, qqwing, quadrapassel, rzsz, seahorse, totem, totem-pl-parser, tracker-miners, tree, wavpack, xdg-user-dirs, xdg-user-dirs-gtk, yast2-control-center</a:t>
            </a:r>
            <a:endParaRPr sz="2008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8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3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Yast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9" name="Google Shape;369;p53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5611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initviocons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rubygem-cfa_grub2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perl-Digest-SHA1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perl-X500-DN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suseconnect-ruby-bindings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perl-Crypt-SmbHash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perl-Digest-MD4</a:t>
            </a:r>
            <a:endParaRPr sz="2008">
              <a:solidFill>
                <a:schemeClr val="lt1"/>
              </a:solidFill>
            </a:endParaRPr>
          </a:p>
          <a:p>
            <a:pPr indent="-3561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8"/>
              <a:buChar char="●"/>
            </a:pPr>
            <a:r>
              <a:rPr lang="en-US" sz="2008">
                <a:solidFill>
                  <a:schemeClr val="lt1"/>
                </a:solidFill>
              </a:rPr>
              <a:t>yast2-python-bindings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4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Full dependency List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5" name="Google Shape;375;p54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5611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FAF46"/>
              </a:buClr>
              <a:buSzPts val="2008"/>
              <a:buChar char="●"/>
            </a:pPr>
            <a:r>
              <a:rPr lang="en-US" sz="2008" u="sng">
                <a:solidFill>
                  <a:srgbClr val="3FAF46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https://en.opensuse.org/openSUSE:ALP/Workgroups/GrassyKnoll/Dependencies</a:t>
            </a:r>
            <a:endParaRPr sz="246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5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Images</a:t>
            </a:r>
            <a:endParaRPr b="1" sz="44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6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Project Config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6" name="Google Shape;386;p56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Mostly Copied from Tumbleweed to save time.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Important parts: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%if "%_repository" == "images"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Type: kiwi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Repotype: none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Patterntype: none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Prefer: openSUSE-release-ftp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Support: release-compare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BuildFlags: obsgendiff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%endif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7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Project Config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2" name="Google Shape;392;p57"/>
          <p:cNvSpPr txBox="1"/>
          <p:nvPr>
            <p:ph idx="1" type="body"/>
          </p:nvPr>
        </p:nvSpPr>
        <p:spPr>
          <a:xfrm>
            <a:off x="503640" y="11742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Enabling recommended packages requires choice of either kernel-firmware or kernel-firmware-all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kernel-firmware-all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t/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Have choice for product_flavor(openSUSE) needed by ALP-release: ALP-release-livecd-enlightenment ALP-release-livecd-xfce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ALP-release-livecd-xfce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t/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Xfce branding, we want openSUSE branding by default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libxfce4ui-branding-openSUSE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xfce4-panel-branding-openSUSE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xfce4-session-branding-openSUSE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xfce4-notifyd:xfce4-notifyd-branding-openSUSE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xfce4-settings:xfce4-settings-branding-openSUSE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xfdesktop-branding-openSUSE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xfwm4-branding-openSUSE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thunar-volman-branding-openSUSE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xfce4-power-manager-branding-openSUSE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t/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Enlightenment branding, we want openSUSE Branding by default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enlightenment-branding-openSUSE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patterns-base-basesystem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t/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Resolve conflict of providers between kernel-default and kernel-default-base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kernel-default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t/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# Choice for enlightenement pattern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668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Prefer: patterns-enlightenment-grassyknoll-enlightenment-grassyknoll</a:t>
            </a:r>
            <a:endParaRPr sz="1668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Images - Required Packages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8" name="Google Shape;398;p58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obs-service-kiwi_metainfo_helper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memtest86+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1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Goals -  What is Leap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9" name="Google Shape;299;p41"/>
          <p:cNvSpPr txBox="1"/>
          <p:nvPr>
            <p:ph idx="1" type="body"/>
          </p:nvPr>
        </p:nvSpPr>
        <p:spPr>
          <a:xfrm>
            <a:off x="503650" y="1326600"/>
            <a:ext cx="7634400" cy="40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77500"/>
          </a:bodyPr>
          <a:lstStyle/>
          <a:p>
            <a:pPr indent="-38608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Won’t use transactional updates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Won’t use containers in the core of the OS - but will support running containerized workloads from ALP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Be a base that's easy for the community to build on.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Support X11 Desktop Environments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Be an Ideal solution for embedded systems.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Migration from Leap 15 systems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60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Continue to offer desktop apps as rpm's where possible.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9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Images - Kiwi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59"/>
          <p:cNvSpPr txBox="1"/>
          <p:nvPr>
            <p:ph idx="1" type="body"/>
          </p:nvPr>
        </p:nvSpPr>
        <p:spPr>
          <a:xfrm>
            <a:off x="503650" y="1326600"/>
            <a:ext cx="7634400" cy="4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btrfs_root_is_snapshot="false"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60"/>
              <a:buFont typeface="Source Sans Pro"/>
              <a:buChar char="●"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btrfs_root_is_readonly_snapshot="false"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&lt;repository type="rpm-md" priority="1" alias="GrassyKnoll"&gt;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	&lt;source path="obs://home:simotek:GrassyKnoll:Backports/standard"/&gt;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&lt;/repository&gt;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&lt;repository type="rpm-md" priority="2" alias="ALP"&gt;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	&lt;source path="obs://SUSE:ALP/standard"/&gt;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&lt;/repository&gt;</a:t>
            </a:r>
            <a:endParaRPr sz="18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0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Other Changes</a:t>
            </a:r>
            <a:endParaRPr b="1" sz="44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1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ALP - Release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5" name="Google Shape;415;p61"/>
          <p:cNvSpPr txBox="1"/>
          <p:nvPr>
            <p:ph idx="1" type="body"/>
          </p:nvPr>
        </p:nvSpPr>
        <p:spPr>
          <a:xfrm>
            <a:off x="503650" y="1326600"/>
            <a:ext cx="7634400" cy="4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AF46"/>
              </a:buClr>
              <a:buSzPts val="2460"/>
              <a:buFont typeface="Source Sans Pro"/>
              <a:buChar char="●"/>
            </a:pPr>
            <a:r>
              <a:rPr lang="en-US" sz="2460" u="sng">
                <a:solidFill>
                  <a:srgbClr val="3FAF4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https://build.opensuse.org/package/view_file/home:simotek:GrassyKnoll:Backports/000release-packages/ALP-release.spec</a:t>
            </a:r>
            <a:endParaRPr sz="186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ID="alp"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ID_LIKE="suse opensuse opensuse-tumbleweed"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VERSION_ID="$VERSION_ID"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PRETTY_NAME="ALP"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ANSI_COLOR="0;32"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CPE_NAME="cpe:/o:opensuse:alp:%{version}"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BUG_REPORT_URL="https://bugs.opensuse.org"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HOME_URL="https://www.opensuse.org/"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DOCUMENTATION_URL="https://en.opensuse.org/Portal:Alp"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LOGO="distributor-logo-Tumbleweed"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</a:t>
            </a: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EOF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2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Patterns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1" name="Google Shape;421;p62"/>
          <p:cNvSpPr txBox="1"/>
          <p:nvPr>
            <p:ph idx="1" type="body"/>
          </p:nvPr>
        </p:nvSpPr>
        <p:spPr>
          <a:xfrm>
            <a:off x="503650" y="1326600"/>
            <a:ext cx="7634400" cy="4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AF46"/>
              </a:buClr>
              <a:buSzPts val="2460"/>
              <a:buFont typeface="Source Sans Pro"/>
              <a:buChar char="●"/>
            </a:pPr>
            <a:r>
              <a:rPr lang="en-US" sz="2460" u="sng">
                <a:solidFill>
                  <a:srgbClr val="3FAF4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https://build.opensuse.org/package/view_file/home:simotek:GrassyKnoll:Backports/patterns-enlightenment-grassyknoll/patterns-enlightenment-grassyknoll.spec</a:t>
            </a:r>
            <a:endParaRPr sz="186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# Xorg related packages needed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xorg-x11-server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xorg-x11-fonts-core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xf86-input-libinput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libinput-udev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Recommends: 	wireplumber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xdg-user-dirs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xdg-user-dirs-gtk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Requires:   	xdg-menu</a:t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3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These Slides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7" name="Google Shape;427;p63"/>
          <p:cNvSpPr txBox="1"/>
          <p:nvPr>
            <p:ph idx="1" type="body"/>
          </p:nvPr>
        </p:nvSpPr>
        <p:spPr>
          <a:xfrm>
            <a:off x="503650" y="1326600"/>
            <a:ext cx="7634400" cy="4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8481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AF46"/>
              </a:buClr>
              <a:buSzPts val="2460"/>
              <a:buFont typeface="Source Sans Pro"/>
              <a:buChar char="●"/>
            </a:pPr>
            <a:r>
              <a:rPr lang="en-US" sz="2460" u="sng">
                <a:solidFill>
                  <a:srgbClr val="3FAF4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https://github.com/simotek/Talks/ALPHackweek.pptx</a:t>
            </a:r>
            <a:endParaRPr sz="186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4"/>
          <p:cNvSpPr txBox="1"/>
          <p:nvPr>
            <p:ph type="title"/>
          </p:nvPr>
        </p:nvSpPr>
        <p:spPr>
          <a:xfrm>
            <a:off x="503640" y="182880"/>
            <a:ext cx="906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Name - Grassy Knoll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305;p42"/>
          <p:cNvSpPr txBox="1"/>
          <p:nvPr>
            <p:ph idx="1" type="body"/>
          </p:nvPr>
        </p:nvSpPr>
        <p:spPr>
          <a:xfrm>
            <a:off x="503640" y="1326600"/>
            <a:ext cx="76345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4318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Knoll is a small low hill with a rounded top.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250" y="93025"/>
            <a:ext cx="7231350" cy="542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4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6" name="Google Shape;31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100550"/>
            <a:ext cx="5416000" cy="54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5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Team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2" name="Google Shape;322;p45"/>
          <p:cNvSpPr txBox="1"/>
          <p:nvPr>
            <p:ph idx="1" type="body"/>
          </p:nvPr>
        </p:nvSpPr>
        <p:spPr>
          <a:xfrm>
            <a:off x="960840" y="12504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0320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Simon Lees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0320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Maurizio Galli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0320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Valentin Lefebvre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0320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Lubos Kocman</a:t>
            </a:r>
            <a:endParaRPr b="0" i="0" sz="3200" u="none" cap="none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6"/>
          <p:cNvSpPr txBox="1"/>
          <p:nvPr>
            <p:ph type="title"/>
          </p:nvPr>
        </p:nvSpPr>
        <p:spPr>
          <a:xfrm>
            <a:off x="503640" y="226080"/>
            <a:ext cx="7634520" cy="946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Design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46"/>
          <p:cNvSpPr txBox="1"/>
          <p:nvPr>
            <p:ph idx="1" type="body"/>
          </p:nvPr>
        </p:nvSpPr>
        <p:spPr>
          <a:xfrm>
            <a:off x="503640" y="1326600"/>
            <a:ext cx="76345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-41656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●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the Basic Leap Design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41656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Source Sans Pro"/>
              <a:buChar char="○"/>
            </a:pPr>
            <a:r>
              <a:rPr lang="en-US" sz="32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Repository that Extends SUSE:ALP</a:t>
            </a:r>
            <a:endParaRPr sz="32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41656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3FAF46"/>
              </a:buClr>
              <a:buSzPct val="100000"/>
              <a:buFont typeface="Source Sans Pro"/>
              <a:buChar char="■"/>
            </a:pPr>
            <a:r>
              <a:rPr lang="en-US" sz="3200" u="sng">
                <a:solidFill>
                  <a:srgbClr val="3FAF4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https://build.opensuse.org/project/show/home:simotek:GrassyKnoll:Backports</a:t>
            </a:r>
            <a:endParaRPr sz="320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41656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Source Sans Pro"/>
              <a:buChar char="○"/>
            </a:pPr>
            <a:r>
              <a:rPr lang="en-US" sz="32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 Repository for Building Images</a:t>
            </a:r>
            <a:endParaRPr sz="32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41656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3FAF46"/>
              </a:buClr>
              <a:buSzPct val="100000"/>
              <a:buFont typeface="Source Sans Pro"/>
              <a:buChar char="■"/>
            </a:pPr>
            <a:r>
              <a:rPr lang="en-US" sz="3200" u="sng">
                <a:solidFill>
                  <a:srgbClr val="3FAF4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https://build.opensuse.org/project/show/home:simotek:GrassyKnoll:Images</a:t>
            </a:r>
            <a:endParaRPr sz="3200">
              <a:solidFill>
                <a:srgbClr val="3FAF4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7"/>
          <p:cNvSpPr txBox="1"/>
          <p:nvPr>
            <p:ph type="title"/>
          </p:nvPr>
        </p:nvSpPr>
        <p:spPr>
          <a:xfrm>
            <a:off x="503640" y="226080"/>
            <a:ext cx="7634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pen Sans"/>
              <a:buNone/>
            </a:pPr>
            <a:r>
              <a:rPr lang="en-US" sz="4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Repository Setup</a:t>
            </a:r>
            <a:endParaRPr b="0" sz="4400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4" name="Google Shape;334;p47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&lt;repository name="standard"&gt;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&lt;path  project="home:simotek:GrassyKnoll:Backports" repository="standard"/&gt;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&lt;path project="SUSE:ALP" repository="standard"/&gt;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&lt;arch&gt;x86_64&lt;/arch&gt;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&lt;arch&gt;aarch64&lt;/arch&gt;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US" sz="246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&lt;/repository&gt;</a:t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8"/>
          <p:cNvSpPr txBox="1"/>
          <p:nvPr>
            <p:ph idx="1" type="body"/>
          </p:nvPr>
        </p:nvSpPr>
        <p:spPr>
          <a:xfrm>
            <a:off x="503640" y="1326600"/>
            <a:ext cx="7634400" cy="3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6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392 Packages for a basic Gnome + XFCE + Enlightenment + X11</a:t>
            </a:r>
            <a:endParaRPr b="1" sz="44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